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BEM-VINDO O SANTO DIA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BEM-VINDO O SANTO DIA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Bem-vindo seja, sim, </a:t>
            </a:r>
          </a:p>
          <a:p>
            <a:r>
              <a:rPr lang="pt-BR" dirty="0"/>
              <a:t>o dia do Senhor, </a:t>
            </a:r>
          </a:p>
          <a:p>
            <a:r>
              <a:rPr lang="pt-BR" dirty="0"/>
              <a:t>Que nos vem relembrar </a:t>
            </a:r>
          </a:p>
          <a:p>
            <a:r>
              <a:rPr lang="pt-BR" dirty="0"/>
              <a:t>Seus feitos, Seu amor.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BEM-VINDO O SANTO DIA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Do mundo e da vil tentação </a:t>
            </a:r>
          </a:p>
          <a:p>
            <a:r>
              <a:rPr lang="pt-BR" dirty="0"/>
              <a:t>Desvia nosso coração, </a:t>
            </a:r>
          </a:p>
          <a:p>
            <a:r>
              <a:rPr lang="pt-BR" dirty="0"/>
              <a:t>Desvia nosso coração. </a:t>
            </a:r>
          </a:p>
        </p:txBody>
      </p:sp>
    </p:spTree>
    <p:extLst>
      <p:ext uri="{BB962C8B-B14F-4D97-AF65-F5344CB8AC3E}">
        <p14:creationId xmlns:p14="http://schemas.microsoft.com/office/powerpoint/2010/main" val="241288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BEM-VINDO O SANTO DIA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86EB379-8CE7-4D0A-BD32-9B8C2F9FB7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Príncipe dos Céus, </a:t>
            </a:r>
          </a:p>
          <a:p>
            <a:r>
              <a:rPr lang="pt-BR" dirty="0"/>
              <a:t>renova o coração, </a:t>
            </a:r>
          </a:p>
          <a:p>
            <a:r>
              <a:rPr lang="pt-BR" dirty="0"/>
              <a:t>Até que se ache em </a:t>
            </a:r>
          </a:p>
          <a:p>
            <a:r>
              <a:rPr lang="pt-BR" dirty="0"/>
              <a:t>nós a Tua retidão. </a:t>
            </a:r>
          </a:p>
        </p:txBody>
      </p:sp>
    </p:spTree>
    <p:extLst>
      <p:ext uri="{BB962C8B-B14F-4D97-AF65-F5344CB8AC3E}">
        <p14:creationId xmlns:p14="http://schemas.microsoft.com/office/powerpoint/2010/main" val="204432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BEM-VINDO O SANTO DIA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7289B5-3370-4195-B63C-F33AE38696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tira toda a maldição, </a:t>
            </a:r>
          </a:p>
          <a:p>
            <a:r>
              <a:rPr lang="pt-BR" dirty="0"/>
              <a:t>E guarda-nos na Tua mão, </a:t>
            </a:r>
          </a:p>
          <a:p>
            <a:r>
              <a:rPr lang="pt-BR" dirty="0"/>
              <a:t>E guarda-nos na Tua mão.</a:t>
            </a:r>
          </a:p>
        </p:txBody>
      </p:sp>
    </p:spTree>
    <p:extLst>
      <p:ext uri="{BB962C8B-B14F-4D97-AF65-F5344CB8AC3E}">
        <p14:creationId xmlns:p14="http://schemas.microsoft.com/office/powerpoint/2010/main" val="4066523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BEM-VINDO O SANTO DIA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vem com Teu poder; </a:t>
            </a:r>
          </a:p>
          <a:p>
            <a:r>
              <a:rPr lang="pt-BR" dirty="0"/>
              <a:t>abençoa-nos, Senhor! </a:t>
            </a:r>
          </a:p>
          <a:p>
            <a:r>
              <a:rPr lang="pt-BR" dirty="0"/>
              <a:t>Ajuda a cada um que, </a:t>
            </a:r>
          </a:p>
          <a:p>
            <a:r>
              <a:rPr lang="pt-BR" dirty="0"/>
              <a:t>pelo Teu amor, </a:t>
            </a:r>
          </a:p>
        </p:txBody>
      </p:sp>
    </p:spTree>
    <p:extLst>
      <p:ext uri="{BB962C8B-B14F-4D97-AF65-F5344CB8AC3E}">
        <p14:creationId xmlns:p14="http://schemas.microsoft.com/office/powerpoint/2010/main" val="3994661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BEM-VINDO O SANTO DIA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Procura, em Ti, a salvação. </a:t>
            </a:r>
          </a:p>
          <a:p>
            <a:r>
              <a:rPr lang="pt-BR" dirty="0"/>
              <a:t>Ó, dá-nos, pois, o Teu perdão, </a:t>
            </a:r>
          </a:p>
          <a:p>
            <a:r>
              <a:rPr lang="pt-BR" dirty="0"/>
              <a:t>Ó, dá-nos, pois, o Teu perdão!</a:t>
            </a:r>
          </a:p>
        </p:txBody>
      </p:sp>
    </p:spTree>
    <p:extLst>
      <p:ext uri="{BB962C8B-B14F-4D97-AF65-F5344CB8AC3E}">
        <p14:creationId xmlns:p14="http://schemas.microsoft.com/office/powerpoint/2010/main" val="930557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157</Words>
  <Application>Microsoft Office PowerPoint</Application>
  <PresentationFormat>Apresentação na tela (16:9)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BEM-VINDO O SANTO DIA</vt:lpstr>
      <vt:lpstr>BEM-VINDO O SANTO DIA</vt:lpstr>
      <vt:lpstr>BEM-VINDO O SANTO DIA</vt:lpstr>
      <vt:lpstr>BEM-VINDO O SANTO DIA</vt:lpstr>
      <vt:lpstr>BEM-VINDO O SANTO DIA</vt:lpstr>
      <vt:lpstr>BEM-VINDO O SANTO DIA</vt:lpstr>
      <vt:lpstr>BEM-VINDO O SANTO DIA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2019-06-12T21:48:05Z</dcterms:modified>
</cp:coreProperties>
</file>